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0" r:id="rId1"/>
  </p:sldMasterIdLst>
  <p:notesMasterIdLst>
    <p:notesMasterId r:id="rId8"/>
  </p:notesMasterIdLst>
  <p:handoutMasterIdLst>
    <p:handoutMasterId r:id="rId9"/>
  </p:handoutMasterIdLst>
  <p:sldIdLst>
    <p:sldId id="259" r:id="rId2"/>
    <p:sldId id="436" r:id="rId3"/>
    <p:sldId id="437" r:id="rId4"/>
    <p:sldId id="435" r:id="rId5"/>
    <p:sldId id="440" r:id="rId6"/>
    <p:sldId id="439" r:id="rId7"/>
  </p:sldIdLst>
  <p:sldSz cx="9144000" cy="6858000" type="screen4x3"/>
  <p:notesSz cx="6858000" cy="9144000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A3EE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17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FCD077-7044-4244-BA00-2294BFD44402}" type="datetimeFigureOut">
              <a:rPr lang="zh-TW" altLang="en-US" smtClean="0"/>
              <a:pPr/>
              <a:t>2014/3/31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7E8C8F-C4E9-4FA3-8CB4-C2FECF9F71F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23900E68-3D19-4FED-B927-1ECD6C52BCF7}" type="datetimeFigureOut">
              <a:rPr lang="zh-TW" altLang="en-US"/>
              <a:pPr>
                <a:defRPr/>
              </a:pPr>
              <a:t>2014/3/31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TW" altLang="en-US" noProof="0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noProof="0" smtClean="0"/>
              <a:t>按一下以編輯母片文字樣式</a:t>
            </a:r>
          </a:p>
          <a:p>
            <a:pPr lvl="1"/>
            <a:r>
              <a:rPr lang="zh-TW" altLang="en-US" noProof="0" smtClean="0"/>
              <a:t>第二層</a:t>
            </a:r>
          </a:p>
          <a:p>
            <a:pPr lvl="2"/>
            <a:r>
              <a:rPr lang="zh-TW" altLang="en-US" noProof="0" smtClean="0"/>
              <a:t>第三層</a:t>
            </a:r>
          </a:p>
          <a:p>
            <a:pPr lvl="3"/>
            <a:r>
              <a:rPr lang="zh-TW" altLang="en-US" noProof="0" smtClean="0"/>
              <a:t>第四層</a:t>
            </a:r>
          </a:p>
          <a:p>
            <a:pPr lvl="4"/>
            <a:r>
              <a:rPr lang="zh-TW" altLang="en-US" noProof="0" smtClean="0"/>
              <a:t>第五層</a:t>
            </a:r>
            <a:endParaRPr lang="zh-TW" altLang="en-US" noProof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C3E5EDEA-10E4-4038-93EC-87164589CC7D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28" name="日期版面配置區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7418375-25D7-4E4B-AF88-DA66DB0C7BBB}" type="datetime1">
              <a:rPr lang="zh-TW" altLang="en-US" smtClean="0"/>
              <a:pPr>
                <a:defRPr/>
              </a:pPr>
              <a:t>2014/3/31</a:t>
            </a:fld>
            <a:endParaRPr lang="zh-TW" altLang="en-US"/>
          </a:p>
        </p:txBody>
      </p:sp>
      <p:sp>
        <p:nvSpPr>
          <p:cNvPr id="17" name="頁尾版面配置區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7" name="直線接點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橢圓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橢圓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投影片編號版面配置區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B92C4131-C69C-4333-AA1C-F0ED8B378065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  <p:sp>
        <p:nvSpPr>
          <p:cNvPr id="8" name="標題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4EA644-B3FD-4BE5-910A-6771FF653BB4}" type="datetime1">
              <a:rPr lang="zh-TW" altLang="en-US" smtClean="0"/>
              <a:pPr>
                <a:defRPr/>
              </a:pPr>
              <a:t>2014/3/31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pPr>
              <a:defRPr/>
            </a:pPr>
            <a:fld id="{29C0B825-BB04-456F-9590-B57E79E7A3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  <p:sp>
        <p:nvSpPr>
          <p:cNvPr id="8" name="內容版面配置區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區段標題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7B6B18E-553C-474E-89AE-9B7F667D7265}" type="datetime1">
              <a:rPr lang="zh-TW" altLang="en-US" smtClean="0"/>
              <a:pPr>
                <a:defRPr/>
              </a:pPr>
              <a:t>2014/3/31</a:t>
            </a:fld>
            <a:endParaRPr lang="zh-TW" altLang="en-US"/>
          </a:p>
        </p:txBody>
      </p:sp>
      <p:sp>
        <p:nvSpPr>
          <p:cNvPr id="8" name="直線接點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橢圓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橢圓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FB8EB3CB-9133-42FD-A023-052F10FF64D0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pPr>
              <a:defRPr/>
            </a:pPr>
            <a:fld id="{544B8125-5CD5-46D7-BCD6-EFA550D47B23}" type="datetime1">
              <a:rPr lang="zh-TW" altLang="en-US" smtClean="0"/>
              <a:pPr>
                <a:defRPr/>
              </a:pPr>
              <a:t>2014/3/31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02CFEF-943B-4866-BA58-C8910EB8B191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  <p:sp>
        <p:nvSpPr>
          <p:cNvPr id="8" name="直線接點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內容版面配置區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2" name="內容版面配置區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線接點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矩形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矩形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矩形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矩形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D119698-7B38-4985-B285-2E2D68B74E90}" type="datetime1">
              <a:rPr lang="zh-TW" altLang="en-US" smtClean="0"/>
              <a:pPr>
                <a:defRPr/>
              </a:pPr>
              <a:t>2014/3/31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5" name="直線接點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內容版面配置區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26" name="內容版面配置區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25" name="橢圓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橢圓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20758953-F1C3-4EB4-9D5B-BEE9054A9AE3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  <p:sp>
        <p:nvSpPr>
          <p:cNvPr id="23" name="標題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733EABA-C28A-4E08-81AA-3DA9A5062954}" type="datetime1">
              <a:rPr lang="zh-TW" altLang="en-US" smtClean="0"/>
              <a:pPr>
                <a:defRPr/>
              </a:pPr>
              <a:t>2014/3/31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pPr>
              <a:defRPr/>
            </a:pPr>
            <a:fld id="{7F40D236-5E03-43F4-84D1-92307DCE98DD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DB461F3-AA17-4F98-A84F-3D6E70FF8AEC}" type="datetime1">
              <a:rPr lang="zh-TW" altLang="en-US" smtClean="0"/>
              <a:pPr>
                <a:defRPr/>
              </a:pPr>
              <a:t>2014/3/31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04F7100B-E88C-4E71-9D3A-188890C51369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矩形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矩形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直線接點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內容版面配置區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0" name="橢圓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橢圓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6285CA4D-830A-42DD-9576-1A8DD9E64F99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  <p:sp>
        <p:nvSpPr>
          <p:cNvPr id="21" name="矩形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8456C14-F9A5-4E46-A6C3-7CF9D44429D6}" type="datetime1">
              <a:rPr lang="zh-TW" altLang="en-US" smtClean="0"/>
              <a:pPr>
                <a:defRPr/>
              </a:pPr>
              <a:t>2014/3/31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直線接點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矩形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矩形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矩形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橢圓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橢圓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pPr>
              <a:defRPr/>
            </a:pPr>
            <a:fld id="{0978CA62-07E9-4E8F-A4CC-A3659F9CCEB0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zh-TW" altLang="en-US" smtClean="0"/>
              <a:t>按一下圖示以新增圖片</a:t>
            </a:r>
            <a:endParaRPr kumimoji="0" 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22" name="矩形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pPr>
              <a:defRPr/>
            </a:pPr>
            <a:fld id="{7E6D3035-4937-43A4-89A6-F64694AA74AF}" type="datetime1">
              <a:rPr lang="zh-TW" altLang="en-US" smtClean="0"/>
              <a:pPr>
                <a:defRPr/>
              </a:pPr>
              <a:t>2014/3/31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662B9BB-495C-4421-BEEB-B77F8B725035}" type="datetime1">
              <a:rPr lang="zh-TW" altLang="en-US" smtClean="0"/>
              <a:pPr>
                <a:defRPr/>
              </a:pPr>
              <a:t>2014/3/31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D5FFF6-EE21-42CA-8485-EB5CD63EC3F9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直線接點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橢圓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橢圓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pPr>
              <a:defRPr/>
            </a:pPr>
            <a:fld id="{99E9568B-782E-4C97-AC04-265D9BECEC62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1F5C606-A821-4AAF-BBF7-5F1719491ED0}" type="datetime1">
              <a:rPr lang="zh-TW" altLang="en-US" smtClean="0"/>
              <a:pPr>
                <a:defRPr/>
              </a:pPr>
              <a:t>2014/3/31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日期版面配置區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CB71A6D7-B144-41B9-AFB1-4329B3F4C6FB}" type="datetime1">
              <a:rPr lang="zh-TW" altLang="en-US" smtClean="0"/>
              <a:pPr>
                <a:defRPr/>
              </a:pPr>
              <a:t>2014/3/31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直線接點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橢圓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橢圓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投影片編號版面配置區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E8D13680-819D-4797-B6C4-B63140B086B7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  <p:sp>
        <p:nvSpPr>
          <p:cNvPr id="22" name="標題版面配置區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3" name="文字版面配置區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/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A06094F-BF09-4B2D-933C-E25A4EF16C20}" type="datetime1">
              <a:rPr lang="zh-TW" altLang="en-US"/>
              <a:pPr>
                <a:defRPr/>
              </a:pPr>
              <a:t>2014/3/31</a:t>
            </a:fld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2102192-F481-467A-98BE-437EEB2F5ADD}" type="slidenum">
              <a:rPr lang="zh-TW" altLang="en-US"/>
              <a:pPr>
                <a:defRPr/>
              </a:pPr>
              <a:t>1</a:t>
            </a:fld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zh-TW" altLang="en-US" sz="4400" dirty="0" smtClean="0"/>
              <a:t>學生申請停車證</a:t>
            </a:r>
            <a:endParaRPr lang="zh-TW" altLang="en-US" sz="4400" dirty="0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 smtClean="0"/>
              <a:t>學生申請停車證</a:t>
            </a:r>
            <a:endParaRPr lang="zh-TW" altLang="en-US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4EA644-B3FD-4BE5-910A-6771FF653BB4}" type="datetime1">
              <a:rPr lang="zh-TW" altLang="en-US" smtClean="0"/>
              <a:pPr>
                <a:defRPr/>
              </a:pPr>
              <a:t>2014/3/31</a:t>
            </a:fld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C0B825-BB04-456F-9590-B57E79E7A3DB}" type="slidenum">
              <a:rPr lang="zh-TW" altLang="en-US" smtClean="0"/>
              <a:pPr>
                <a:defRPr/>
              </a:pPr>
              <a:t>2</a:t>
            </a:fld>
            <a:endParaRPr lang="zh-TW" alt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 l="6980" t="11835" r="9821" b="9578"/>
          <a:stretch>
            <a:fillRect/>
          </a:stretch>
        </p:blipFill>
        <p:spPr bwMode="auto">
          <a:xfrm>
            <a:off x="1187623" y="1484784"/>
            <a:ext cx="6953055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橢圓 6"/>
          <p:cNvSpPr/>
          <p:nvPr/>
        </p:nvSpPr>
        <p:spPr>
          <a:xfrm>
            <a:off x="323528" y="3645024"/>
            <a:ext cx="544512" cy="490537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dirty="0" smtClean="0"/>
              <a:t>１</a:t>
            </a:r>
            <a:endParaRPr kumimoji="0" lang="zh-TW" altLang="en-US" i="1" dirty="0"/>
          </a:p>
        </p:txBody>
      </p:sp>
      <p:sp>
        <p:nvSpPr>
          <p:cNvPr id="8" name="圓角矩形圖說文字 7"/>
          <p:cNvSpPr/>
          <p:nvPr/>
        </p:nvSpPr>
        <p:spPr>
          <a:xfrm>
            <a:off x="179512" y="4149080"/>
            <a:ext cx="2160587" cy="935037"/>
          </a:xfrm>
          <a:prstGeom prst="wedgeRoundRectCallout">
            <a:avLst>
              <a:gd name="adj1" fmla="val 52959"/>
              <a:gd name="adj2" fmla="val -120300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dirty="0" smtClean="0"/>
              <a:t>請輸入帳號</a:t>
            </a:r>
            <a:r>
              <a:rPr kumimoji="0" lang="en-US" altLang="zh-TW" dirty="0" smtClean="0"/>
              <a:t>/</a:t>
            </a:r>
            <a:r>
              <a:rPr kumimoji="0" lang="zh-TW" altLang="en-US" dirty="0" smtClean="0"/>
              <a:t>密碼</a:t>
            </a:r>
            <a:r>
              <a:rPr kumimoji="0" lang="en-US" altLang="zh-TW" dirty="0" smtClean="0"/>
              <a:t>,</a:t>
            </a:r>
            <a:r>
              <a:rPr kumimoji="0" lang="zh-TW" altLang="en-US" dirty="0" smtClean="0"/>
              <a:t>登入學生校務系統</a:t>
            </a:r>
            <a:endParaRPr kumimoji="0" lang="zh-TW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 smtClean="0"/>
              <a:t>學生申請停車證</a:t>
            </a:r>
            <a:endParaRPr lang="zh-TW" altLang="en-US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4EA644-B3FD-4BE5-910A-6771FF653BB4}" type="datetime1">
              <a:rPr lang="zh-TW" altLang="en-US" smtClean="0"/>
              <a:pPr>
                <a:defRPr/>
              </a:pPr>
              <a:t>2014/3/31</a:t>
            </a:fld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C0B825-BB04-456F-9590-B57E79E7A3DB}" type="slidenum">
              <a:rPr lang="zh-TW" altLang="en-US" smtClean="0"/>
              <a:pPr>
                <a:defRPr/>
              </a:pPr>
              <a:t>3</a:t>
            </a:fld>
            <a:endParaRPr lang="zh-TW" altLang="en-US"/>
          </a:p>
        </p:txBody>
      </p:sp>
      <p:sp>
        <p:nvSpPr>
          <p:cNvPr id="7" name="橢圓 6"/>
          <p:cNvSpPr/>
          <p:nvPr/>
        </p:nvSpPr>
        <p:spPr>
          <a:xfrm>
            <a:off x="971600" y="3212976"/>
            <a:ext cx="544512" cy="490537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dirty="0" smtClean="0"/>
              <a:t>１</a:t>
            </a:r>
            <a:endParaRPr kumimoji="0" lang="zh-TW" altLang="en-US" i="1" dirty="0"/>
          </a:p>
        </p:txBody>
      </p:sp>
      <p:sp>
        <p:nvSpPr>
          <p:cNvPr id="8" name="橢圓 7"/>
          <p:cNvSpPr/>
          <p:nvPr/>
        </p:nvSpPr>
        <p:spPr>
          <a:xfrm>
            <a:off x="5940152" y="3212976"/>
            <a:ext cx="544513" cy="490537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TW" dirty="0">
                <a:latin typeface="+mn-ea"/>
              </a:rPr>
              <a:t>2</a:t>
            </a:r>
            <a:endParaRPr kumimoji="0" lang="zh-TW" altLang="en-US" dirty="0">
              <a:latin typeface="+mn-ea"/>
            </a:endParaRPr>
          </a:p>
        </p:txBody>
      </p:sp>
      <p:sp>
        <p:nvSpPr>
          <p:cNvPr id="9" name="圓角矩形圖說文字 8"/>
          <p:cNvSpPr/>
          <p:nvPr/>
        </p:nvSpPr>
        <p:spPr>
          <a:xfrm>
            <a:off x="899592" y="3789040"/>
            <a:ext cx="2160587" cy="935037"/>
          </a:xfrm>
          <a:prstGeom prst="wedgeRoundRectCallout">
            <a:avLst>
              <a:gd name="adj1" fmla="val 76639"/>
              <a:gd name="adj2" fmla="val -88867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dirty="0"/>
              <a:t>選擇</a:t>
            </a:r>
            <a:r>
              <a:rPr kumimoji="0" lang="en-US" altLang="zh-TW" dirty="0" smtClean="0"/>
              <a:t>[15 </a:t>
            </a:r>
            <a:r>
              <a:rPr kumimoji="0" lang="zh-TW" altLang="en-US" dirty="0" smtClean="0"/>
              <a:t>庶務管理</a:t>
            </a:r>
            <a:r>
              <a:rPr kumimoji="0" lang="en-US" altLang="zh-TW" dirty="0" smtClean="0"/>
              <a:t>]</a:t>
            </a:r>
            <a:endParaRPr kumimoji="0" lang="zh-TW" altLang="en-US" dirty="0"/>
          </a:p>
        </p:txBody>
      </p:sp>
      <p:sp>
        <p:nvSpPr>
          <p:cNvPr id="10" name="圓角矩形圖說文字 9"/>
          <p:cNvSpPr/>
          <p:nvPr/>
        </p:nvSpPr>
        <p:spPr>
          <a:xfrm>
            <a:off x="6012160" y="3645024"/>
            <a:ext cx="2160587" cy="936625"/>
          </a:xfrm>
          <a:prstGeom prst="wedgeRoundRectCallout">
            <a:avLst>
              <a:gd name="adj1" fmla="val -77366"/>
              <a:gd name="adj2" fmla="val 89388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dirty="0"/>
              <a:t>選擇</a:t>
            </a:r>
            <a:r>
              <a:rPr kumimoji="0" lang="en-US" altLang="zh-TW" dirty="0" smtClean="0"/>
              <a:t>[</a:t>
            </a:r>
            <a:r>
              <a:rPr lang="en-US" altLang="zh-TW" b="1" dirty="0" smtClean="0"/>
              <a:t>151E.</a:t>
            </a:r>
            <a:r>
              <a:rPr lang="zh-TW" altLang="en-US" b="1" dirty="0" smtClean="0"/>
              <a:t>學生申請停車證</a:t>
            </a:r>
            <a:r>
              <a:rPr kumimoji="0" lang="en-US" altLang="zh-TW" dirty="0" smtClean="0"/>
              <a:t>]</a:t>
            </a:r>
            <a:endParaRPr kumimoji="0" lang="zh-TW" alt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94112" y="1713706"/>
            <a:ext cx="2286000" cy="401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TW" sz="2400" b="1" dirty="0" smtClean="0"/>
              <a:t>151E.</a:t>
            </a:r>
            <a:r>
              <a:rPr lang="zh-TW" altLang="en-US" sz="2400" b="1" dirty="0" smtClean="0"/>
              <a:t>學生申請停車證</a:t>
            </a:r>
            <a:r>
              <a:rPr lang="en-US" altLang="zh-TW" sz="2400" b="1" dirty="0" smtClean="0"/>
              <a:t>-(</a:t>
            </a:r>
            <a:r>
              <a:rPr lang="zh-TW" altLang="en-US" sz="2400" b="1" dirty="0" smtClean="0"/>
              <a:t>學生端</a:t>
            </a:r>
            <a:r>
              <a:rPr lang="en-US" altLang="zh-TW" sz="2400" b="1" dirty="0" smtClean="0"/>
              <a:t>)</a:t>
            </a:r>
            <a:r>
              <a:rPr lang="en-US" altLang="zh-TW" sz="2400" b="1" dirty="0" smtClean="0"/>
              <a:t/>
            </a:r>
            <a:br>
              <a:rPr lang="en-US" altLang="zh-TW" sz="2400" b="1" dirty="0" smtClean="0"/>
            </a:br>
            <a:r>
              <a:rPr lang="zh-TW" altLang="en-US" sz="2400" b="1" dirty="0" smtClean="0"/>
              <a:t>入口畫面</a:t>
            </a:r>
            <a:endParaRPr lang="zh-TW" altLang="en-US" sz="2400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4EA644-B3FD-4BE5-910A-6771FF653BB4}" type="datetime1">
              <a:rPr lang="zh-TW" altLang="en-US" smtClean="0"/>
              <a:pPr>
                <a:defRPr/>
              </a:pPr>
              <a:t>2014/3/31</a:t>
            </a:fld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C0B825-BB04-456F-9590-B57E79E7A3DB}" type="slidenum">
              <a:rPr lang="zh-TW" altLang="en-US" smtClean="0"/>
              <a:pPr>
                <a:defRPr/>
              </a:pPr>
              <a:t>4</a:t>
            </a:fld>
            <a:endParaRPr lang="zh-TW" altLang="en-US"/>
          </a:p>
        </p:txBody>
      </p:sp>
      <p:pic>
        <p:nvPicPr>
          <p:cNvPr id="6" name="內容版面配置區 5" descr="151E1.pn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2483768" y="1628800"/>
            <a:ext cx="6278191" cy="4572000"/>
          </a:xfrm>
        </p:spPr>
      </p:pic>
      <p:sp>
        <p:nvSpPr>
          <p:cNvPr id="8" name="圓角矩形圖說文字 7"/>
          <p:cNvSpPr/>
          <p:nvPr/>
        </p:nvSpPr>
        <p:spPr>
          <a:xfrm>
            <a:off x="251520" y="1772816"/>
            <a:ext cx="2160587" cy="935037"/>
          </a:xfrm>
          <a:prstGeom prst="wedgeRoundRectCallout">
            <a:avLst>
              <a:gd name="adj1" fmla="val 59459"/>
              <a:gd name="adj2" fmla="val -10439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400" dirty="0" smtClean="0"/>
              <a:t>「申請說明」的顯示</a:t>
            </a:r>
            <a:endParaRPr kumimoji="0" lang="en-US" altLang="zh-TW" sz="1400" dirty="0" smtClean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400" dirty="0" smtClean="0"/>
              <a:t>「使用說明」的顯示</a:t>
            </a:r>
            <a:endParaRPr kumimoji="0" lang="zh-TW" altLang="en-US" sz="1400" dirty="0"/>
          </a:p>
        </p:txBody>
      </p:sp>
      <p:sp>
        <p:nvSpPr>
          <p:cNvPr id="10" name="圓角矩形圖說文字 9"/>
          <p:cNvSpPr/>
          <p:nvPr/>
        </p:nvSpPr>
        <p:spPr>
          <a:xfrm>
            <a:off x="251520" y="2924944"/>
            <a:ext cx="2160587" cy="935037"/>
          </a:xfrm>
          <a:prstGeom prst="wedgeRoundRectCallout">
            <a:avLst>
              <a:gd name="adj1" fmla="val 61554"/>
              <a:gd name="adj2" fmla="val 14735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400" dirty="0" smtClean="0"/>
              <a:t>依學生所屬學部，</a:t>
            </a:r>
            <a:endParaRPr kumimoji="0" lang="en-US" altLang="zh-TW" sz="1400" dirty="0" smtClean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400" dirty="0" smtClean="0"/>
              <a:t>查詢目前學期該學部可申請時段</a:t>
            </a:r>
            <a:endParaRPr kumimoji="0" lang="zh-TW" altLang="en-US" sz="1400" dirty="0"/>
          </a:p>
        </p:txBody>
      </p:sp>
      <p:sp>
        <p:nvSpPr>
          <p:cNvPr id="12" name="圓角矩形圖說文字 11"/>
          <p:cNvSpPr/>
          <p:nvPr/>
        </p:nvSpPr>
        <p:spPr>
          <a:xfrm>
            <a:off x="251520" y="4077072"/>
            <a:ext cx="2160587" cy="792088"/>
          </a:xfrm>
          <a:prstGeom prst="wedgeRoundRectCallout">
            <a:avLst>
              <a:gd name="adj1" fmla="val 62392"/>
              <a:gd name="adj2" fmla="val 20313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400" dirty="0" smtClean="0"/>
              <a:t>顯示學生資訊</a:t>
            </a:r>
            <a:r>
              <a:rPr kumimoji="0" lang="en-US" altLang="zh-TW" sz="1400" dirty="0" smtClean="0"/>
              <a:t>(</a:t>
            </a:r>
            <a:r>
              <a:rPr kumimoji="0" lang="zh-TW" altLang="en-US" sz="1400" dirty="0" smtClean="0"/>
              <a:t>姓名、學號、己申請車號</a:t>
            </a:r>
            <a:r>
              <a:rPr kumimoji="0" lang="en-US" altLang="zh-TW" sz="1400" dirty="0" smtClean="0"/>
              <a:t>)</a:t>
            </a:r>
          </a:p>
        </p:txBody>
      </p:sp>
      <p:sp>
        <p:nvSpPr>
          <p:cNvPr id="9" name="橢圓 8"/>
          <p:cNvSpPr/>
          <p:nvPr/>
        </p:nvSpPr>
        <p:spPr>
          <a:xfrm>
            <a:off x="251520" y="2564904"/>
            <a:ext cx="544512" cy="490537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TW" dirty="0" smtClean="0"/>
              <a:t>2</a:t>
            </a:r>
            <a:endParaRPr kumimoji="0" lang="zh-TW" altLang="en-US" i="1" dirty="0"/>
          </a:p>
        </p:txBody>
      </p:sp>
      <p:sp>
        <p:nvSpPr>
          <p:cNvPr id="11" name="橢圓 10"/>
          <p:cNvSpPr/>
          <p:nvPr/>
        </p:nvSpPr>
        <p:spPr>
          <a:xfrm>
            <a:off x="251520" y="3645024"/>
            <a:ext cx="544512" cy="490537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TW" dirty="0" smtClean="0"/>
              <a:t>3</a:t>
            </a:r>
            <a:endParaRPr kumimoji="0" lang="zh-TW" altLang="en-US" i="1" dirty="0"/>
          </a:p>
        </p:txBody>
      </p:sp>
      <p:sp>
        <p:nvSpPr>
          <p:cNvPr id="7" name="橢圓 6"/>
          <p:cNvSpPr/>
          <p:nvPr/>
        </p:nvSpPr>
        <p:spPr>
          <a:xfrm>
            <a:off x="251520" y="1484784"/>
            <a:ext cx="544512" cy="490537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dirty="0" smtClean="0"/>
              <a:t>１</a:t>
            </a:r>
            <a:endParaRPr kumimoji="0" lang="zh-TW" altLang="en-US" i="1" dirty="0"/>
          </a:p>
        </p:txBody>
      </p:sp>
      <p:sp>
        <p:nvSpPr>
          <p:cNvPr id="13" name="圓角矩形圖說文字 12"/>
          <p:cNvSpPr/>
          <p:nvPr/>
        </p:nvSpPr>
        <p:spPr>
          <a:xfrm>
            <a:off x="179512" y="5229200"/>
            <a:ext cx="2160587" cy="792088"/>
          </a:xfrm>
          <a:prstGeom prst="wedgeRoundRectCallout">
            <a:avLst>
              <a:gd name="adj1" fmla="val 87115"/>
              <a:gd name="adj2" fmla="val -25407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400" dirty="0" smtClean="0"/>
              <a:t>由學生輸入欲申請的「汽車車號」與</a:t>
            </a:r>
            <a:endParaRPr kumimoji="0" lang="en-US" altLang="zh-TW" sz="1400" dirty="0" smtClean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400" dirty="0" smtClean="0"/>
              <a:t>「機車車號」</a:t>
            </a:r>
            <a:endParaRPr kumimoji="0" lang="en-US" altLang="zh-TW" sz="1400" dirty="0" smtClean="0"/>
          </a:p>
        </p:txBody>
      </p:sp>
      <p:sp>
        <p:nvSpPr>
          <p:cNvPr id="14" name="橢圓 13"/>
          <p:cNvSpPr/>
          <p:nvPr/>
        </p:nvSpPr>
        <p:spPr>
          <a:xfrm>
            <a:off x="251520" y="4797152"/>
            <a:ext cx="544512" cy="490537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TW" dirty="0" smtClean="0"/>
              <a:t>4</a:t>
            </a:r>
            <a:endParaRPr kumimoji="0" lang="zh-TW" altLang="en-US" i="1" dirty="0"/>
          </a:p>
        </p:txBody>
      </p:sp>
      <p:sp>
        <p:nvSpPr>
          <p:cNvPr id="15" name="圓角矩形圖說文字 14"/>
          <p:cNvSpPr/>
          <p:nvPr/>
        </p:nvSpPr>
        <p:spPr>
          <a:xfrm>
            <a:off x="5580112" y="4149080"/>
            <a:ext cx="2160587" cy="792088"/>
          </a:xfrm>
          <a:prstGeom prst="wedgeRoundRectCallout">
            <a:avLst>
              <a:gd name="adj1" fmla="val -134551"/>
              <a:gd name="adj2" fmla="val 179188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400" dirty="0" smtClean="0"/>
              <a:t>使用「申請」按鈕，</a:t>
            </a:r>
            <a:endParaRPr kumimoji="0" lang="en-US" altLang="zh-TW" sz="1400" dirty="0" smtClean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400" dirty="0" smtClean="0"/>
              <a:t>可重覆申請</a:t>
            </a:r>
            <a:endParaRPr kumimoji="0" lang="en-US" altLang="zh-TW" sz="1400" dirty="0" smtClean="0"/>
          </a:p>
        </p:txBody>
      </p:sp>
      <p:sp>
        <p:nvSpPr>
          <p:cNvPr id="16" name="橢圓 15"/>
          <p:cNvSpPr/>
          <p:nvPr/>
        </p:nvSpPr>
        <p:spPr>
          <a:xfrm>
            <a:off x="5652120" y="3717032"/>
            <a:ext cx="544512" cy="490537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TW" dirty="0" smtClean="0"/>
              <a:t>5</a:t>
            </a:r>
            <a:endParaRPr kumimoji="0" lang="zh-TW" altLang="en-US" i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 smtClean="0"/>
              <a:t>學生查詢停車證</a:t>
            </a:r>
            <a:endParaRPr lang="zh-TW" altLang="en-US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4EA644-B3FD-4BE5-910A-6771FF653BB4}" type="datetime1">
              <a:rPr lang="zh-TW" altLang="en-US" smtClean="0"/>
              <a:pPr>
                <a:defRPr/>
              </a:pPr>
              <a:t>2014/3/31</a:t>
            </a:fld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C0B825-BB04-456F-9590-B57E79E7A3DB}" type="slidenum">
              <a:rPr lang="zh-TW" altLang="en-US" smtClean="0"/>
              <a:pPr>
                <a:defRPr/>
              </a:pPr>
              <a:t>5</a:t>
            </a:fld>
            <a:endParaRPr lang="zh-TW" altLang="en-US"/>
          </a:p>
        </p:txBody>
      </p:sp>
      <p:sp>
        <p:nvSpPr>
          <p:cNvPr id="7" name="橢圓 6"/>
          <p:cNvSpPr/>
          <p:nvPr/>
        </p:nvSpPr>
        <p:spPr>
          <a:xfrm>
            <a:off x="971600" y="3212976"/>
            <a:ext cx="544512" cy="490537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dirty="0" smtClean="0"/>
              <a:t>１</a:t>
            </a:r>
            <a:endParaRPr kumimoji="0" lang="zh-TW" altLang="en-US" i="1" dirty="0"/>
          </a:p>
        </p:txBody>
      </p:sp>
      <p:sp>
        <p:nvSpPr>
          <p:cNvPr id="8" name="橢圓 7"/>
          <p:cNvSpPr/>
          <p:nvPr/>
        </p:nvSpPr>
        <p:spPr>
          <a:xfrm>
            <a:off x="5940152" y="3212976"/>
            <a:ext cx="544513" cy="490537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TW" dirty="0">
                <a:latin typeface="+mn-ea"/>
              </a:rPr>
              <a:t>2</a:t>
            </a:r>
            <a:endParaRPr kumimoji="0" lang="zh-TW" altLang="en-US" dirty="0">
              <a:latin typeface="+mn-ea"/>
            </a:endParaRPr>
          </a:p>
        </p:txBody>
      </p:sp>
      <p:sp>
        <p:nvSpPr>
          <p:cNvPr id="9" name="圓角矩形圖說文字 8"/>
          <p:cNvSpPr/>
          <p:nvPr/>
        </p:nvSpPr>
        <p:spPr>
          <a:xfrm>
            <a:off x="899592" y="3789040"/>
            <a:ext cx="2160587" cy="935037"/>
          </a:xfrm>
          <a:prstGeom prst="wedgeRoundRectCallout">
            <a:avLst>
              <a:gd name="adj1" fmla="val 76639"/>
              <a:gd name="adj2" fmla="val -88867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dirty="0"/>
              <a:t>選擇</a:t>
            </a:r>
            <a:r>
              <a:rPr kumimoji="0" lang="en-US" altLang="zh-TW" dirty="0" smtClean="0"/>
              <a:t>[15 </a:t>
            </a:r>
            <a:r>
              <a:rPr kumimoji="0" lang="zh-TW" altLang="en-US" dirty="0" smtClean="0"/>
              <a:t>庶務管理</a:t>
            </a:r>
            <a:r>
              <a:rPr kumimoji="0" lang="en-US" altLang="zh-TW" dirty="0" smtClean="0"/>
              <a:t>]</a:t>
            </a:r>
            <a:endParaRPr kumimoji="0" lang="zh-TW" altLang="en-US" dirty="0"/>
          </a:p>
        </p:txBody>
      </p:sp>
      <p:sp>
        <p:nvSpPr>
          <p:cNvPr id="10" name="圓角矩形圖說文字 9"/>
          <p:cNvSpPr/>
          <p:nvPr/>
        </p:nvSpPr>
        <p:spPr>
          <a:xfrm>
            <a:off x="6012160" y="3645024"/>
            <a:ext cx="2160587" cy="936625"/>
          </a:xfrm>
          <a:prstGeom prst="wedgeRoundRectCallout">
            <a:avLst>
              <a:gd name="adj1" fmla="val -77366"/>
              <a:gd name="adj2" fmla="val 89388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dirty="0"/>
              <a:t>選擇</a:t>
            </a:r>
            <a:r>
              <a:rPr kumimoji="0" lang="en-US" altLang="zh-TW" dirty="0" smtClean="0"/>
              <a:t>[</a:t>
            </a:r>
            <a:r>
              <a:rPr lang="en-US" altLang="zh-TW" b="1" dirty="0" smtClean="0"/>
              <a:t>151H.</a:t>
            </a:r>
            <a:r>
              <a:rPr lang="zh-TW" altLang="en-US" b="1" dirty="0" smtClean="0"/>
              <a:t>學生查詢停車證</a:t>
            </a:r>
            <a:r>
              <a:rPr kumimoji="0" lang="en-US" altLang="zh-TW" dirty="0" smtClean="0"/>
              <a:t>]</a:t>
            </a:r>
            <a:endParaRPr kumimoji="0" lang="zh-TW" alt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94112" y="1713706"/>
            <a:ext cx="2286000" cy="401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b="1" dirty="0" smtClean="0"/>
              <a:t>151H.</a:t>
            </a:r>
            <a:r>
              <a:rPr lang="zh-TW" altLang="en-US" b="1" dirty="0" smtClean="0"/>
              <a:t>學生</a:t>
            </a:r>
            <a:r>
              <a:rPr lang="zh-TW" altLang="en-US" b="1" dirty="0" smtClean="0"/>
              <a:t>查詢停車證</a:t>
            </a:r>
            <a:endParaRPr lang="zh-TW" altLang="en-US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4EA644-B3FD-4BE5-910A-6771FF653BB4}" type="datetime1">
              <a:rPr lang="zh-TW" altLang="en-US" smtClean="0"/>
              <a:pPr>
                <a:defRPr/>
              </a:pPr>
              <a:t>2014/3/31</a:t>
            </a:fld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C0B825-BB04-456F-9590-B57E79E7A3DB}" type="slidenum">
              <a:rPr lang="zh-TW" altLang="en-US" smtClean="0"/>
              <a:pPr>
                <a:defRPr/>
              </a:pPr>
              <a:t>6</a:t>
            </a:fld>
            <a:endParaRPr lang="zh-TW" altLang="en-US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 r="5755" b="7351"/>
          <a:stretch>
            <a:fillRect/>
          </a:stretch>
        </p:blipFill>
        <p:spPr bwMode="auto">
          <a:xfrm>
            <a:off x="611560" y="2492896"/>
            <a:ext cx="8014791" cy="3388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橢圓 6"/>
          <p:cNvSpPr/>
          <p:nvPr/>
        </p:nvSpPr>
        <p:spPr>
          <a:xfrm>
            <a:off x="4788024" y="4725144"/>
            <a:ext cx="544512" cy="490537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dirty="0" smtClean="0"/>
              <a:t>１</a:t>
            </a:r>
            <a:endParaRPr kumimoji="0" lang="zh-TW" altLang="en-US" i="1" dirty="0"/>
          </a:p>
        </p:txBody>
      </p:sp>
      <p:sp>
        <p:nvSpPr>
          <p:cNvPr id="8" name="圓角矩形圖說文字 7"/>
          <p:cNvSpPr/>
          <p:nvPr/>
        </p:nvSpPr>
        <p:spPr>
          <a:xfrm>
            <a:off x="5076056" y="5157192"/>
            <a:ext cx="2160587" cy="935037"/>
          </a:xfrm>
          <a:prstGeom prst="wedgeRoundRectCallout">
            <a:avLst>
              <a:gd name="adj1" fmla="val -16570"/>
              <a:gd name="adj2" fmla="val -134271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dirty="0" smtClean="0"/>
              <a:t>停車證申請</a:t>
            </a:r>
            <a:r>
              <a:rPr kumimoji="0" lang="zh-TW" altLang="en-US" dirty="0" smtClean="0"/>
              <a:t>狀態</a:t>
            </a:r>
            <a:endParaRPr kumimoji="0" lang="zh-TW" alt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市鎮">
  <a:themeElements>
    <a:clrScheme name="市鎮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市鎮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市鎮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16939</TotalTime>
  <Words>164</Words>
  <Application>Microsoft Office PowerPoint</Application>
  <PresentationFormat>如螢幕大小 (4:3)</PresentationFormat>
  <Paragraphs>44</Paragraphs>
  <Slides>6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6</vt:i4>
      </vt:variant>
    </vt:vector>
  </HeadingPairs>
  <TitlesOfParts>
    <vt:vector size="7" baseType="lpstr">
      <vt:lpstr>市鎮</vt:lpstr>
      <vt:lpstr>學生申請停車證</vt:lpstr>
      <vt:lpstr>學生申請停車證</vt:lpstr>
      <vt:lpstr>學生申請停車證</vt:lpstr>
      <vt:lpstr>151E.學生申請停車證-(學生端) 入口畫面</vt:lpstr>
      <vt:lpstr>學生查詢停車證</vt:lpstr>
      <vt:lpstr>151H.學生查詢停車證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wolf</dc:creator>
  <cp:lastModifiedBy>wolf</cp:lastModifiedBy>
  <cp:revision>1313</cp:revision>
  <dcterms:created xsi:type="dcterms:W3CDTF">2011-01-18T00:20:06Z</dcterms:created>
  <dcterms:modified xsi:type="dcterms:W3CDTF">2014-03-31T03:34:20Z</dcterms:modified>
</cp:coreProperties>
</file>