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65" r:id="rId6"/>
    <p:sldId id="262" r:id="rId7"/>
    <p:sldId id="266" r:id="rId8"/>
    <p:sldId id="267" r:id="rId9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歡迎" id="{E75E278A-FF0E-49A4-B170-79828D63BBAD}">
          <p14:sldIdLst>
            <p14:sldId id="256"/>
          </p14:sldIdLst>
        </p14:section>
        <p14:section name="設計、印象深刻、共同作業" id="{B9B51309-D148-4332-87C2-07BE32FBCA3B}">
          <p14:sldIdLst>
            <p14:sldId id="265"/>
            <p14:sldId id="262"/>
            <p14:sldId id="266"/>
          </p14:sldIdLst>
        </p14:section>
        <p14:section name="深入了解" id="{2CC34DB2-6590-42C0-AD4B-A04C6060184E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  <p:cmAuthor id="2" name="Tester zh-TW" initials="Tz" lastIdx="1" clrIdx="2">
    <p:extLst>
      <p:ext uri="{19B8F6BF-5375-455C-9EA6-DF929625EA0E}">
        <p15:presenceInfo xmlns:p15="http://schemas.microsoft.com/office/powerpoint/2012/main" userId="Tester zh-T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4A6"/>
    <a:srgbClr val="734F29"/>
    <a:srgbClr val="D24726"/>
    <a:srgbClr val="DD462F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429" autoAdjust="0"/>
  </p:normalViewPr>
  <p:slideViewPr>
    <p:cSldViewPr snapToGrid="0">
      <p:cViewPr varScale="1">
        <p:scale>
          <a:sx n="116" d="100"/>
          <a:sy n="116" d="100"/>
        </p:scale>
        <p:origin x="21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undo custSel modSld modMainMaster modNotesMaster">
      <pc:chgData name="Fake Test User" userId="SID-0" providerId="Test" clId="FakeClientId" dt="2019-08-02T08:34:16.875" v="25"/>
      <pc:docMkLst>
        <pc:docMk/>
      </pc:docMkLst>
      <pc:sldChg chg="modSp mod">
        <pc:chgData name="Fake Test User" userId="SID-0" providerId="Test" clId="FakeClientId" dt="2019-08-02T01:04:13.417" v="1" actId="27636"/>
        <pc:sldMkLst>
          <pc:docMk/>
          <pc:sldMk cId="2471807738" sldId="256"/>
        </pc:sldMkLst>
        <pc:spChg chg="mod">
          <ac:chgData name="Fake Test User" userId="SID-0" providerId="Test" clId="FakeClientId" dt="2019-08-02T01:04:13.370" v="0" actId="790"/>
          <ac:spMkLst>
            <pc:docMk/>
            <pc:sldMk cId="2471807738" sldId="256"/>
            <ac:spMk id="2" creationId="{00000000-0000-0000-0000-000000000000}"/>
          </ac:spMkLst>
        </pc:spChg>
        <pc:spChg chg="mod">
          <ac:chgData name="Fake Test User" userId="SID-0" providerId="Test" clId="FakeClientId" dt="2019-08-02T01:04:13.417" v="1" actId="27636"/>
          <ac:spMkLst>
            <pc:docMk/>
            <pc:sldMk cId="2471807738" sldId="256"/>
            <ac:spMk id="3" creationId="{00000000-0000-0000-0000-000000000000}"/>
          </ac:spMkLst>
        </pc:spChg>
      </pc:sldChg>
      <pc:sldChg chg="modSp mod modNotes">
        <pc:chgData name="Fake Test User" userId="SID-0" providerId="Test" clId="FakeClientId" dt="2019-08-02T02:42:37.705" v="20" actId="14826"/>
        <pc:sldMkLst>
          <pc:docMk/>
          <pc:sldMk cId="1328676004" sldId="257"/>
        </pc:sldMkLst>
        <pc:spChg chg="mod">
          <ac:chgData name="Fake Test User" userId="SID-0" providerId="Test" clId="FakeClientId" dt="2019-08-02T01:10:13.673" v="3" actId="14100"/>
          <ac:spMkLst>
            <pc:docMk/>
            <pc:sldMk cId="1328676004" sldId="257"/>
            <ac:spMk id="3" creationId="{00000000-0000-0000-0000-000000000000}"/>
          </ac:spMkLst>
        </pc:spChg>
        <pc:picChg chg="mod">
          <ac:chgData name="Fake Test User" userId="SID-0" providerId="Test" clId="FakeClientId" dt="2019-08-02T02:42:26.377" v="19" actId="14826"/>
          <ac:picMkLst>
            <pc:docMk/>
            <pc:sldMk cId="1328676004" sldId="257"/>
            <ac:picMk id="7" creationId="{00000000-0000-0000-0000-000000000000}"/>
          </ac:picMkLst>
        </pc:picChg>
        <pc:picChg chg="mod">
          <ac:chgData name="Fake Test User" userId="SID-0" providerId="Test" clId="FakeClientId" dt="2019-08-02T02:42:37.705" v="20" actId="14826"/>
          <ac:picMkLst>
            <pc:docMk/>
            <pc:sldMk cId="1328676004" sldId="257"/>
            <ac:picMk id="11" creationId="{00000000-0000-0000-0000-000000000000}"/>
          </ac:picMkLst>
        </pc:picChg>
      </pc:sldChg>
      <pc:sldChg chg="modSp mod">
        <pc:chgData name="Fake Test User" userId="SID-0" providerId="Test" clId="FakeClientId" dt="2019-08-02T02:41:50.427" v="18" actId="14826"/>
        <pc:sldMkLst>
          <pc:docMk/>
          <pc:sldMk cId="2090733893" sldId="262"/>
        </pc:sldMkLst>
        <pc:spChg chg="mod">
          <ac:chgData name="Fake Test User" userId="SID-0" providerId="Test" clId="FakeClientId" dt="2019-08-02T01:07:50.901" v="2" actId="790"/>
          <ac:spMkLst>
            <pc:docMk/>
            <pc:sldMk cId="2090733893" sldId="262"/>
            <ac:spMk id="2" creationId="{00000000-0000-0000-0000-000000000000}"/>
          </ac:spMkLst>
        </pc:spChg>
        <pc:spChg chg="mod">
          <ac:chgData name="Fake Test User" userId="SID-0" providerId="Test" clId="FakeClientId" dt="2019-08-02T01:07:50.901" v="2" actId="790"/>
          <ac:spMkLst>
            <pc:docMk/>
            <pc:sldMk cId="2090733893" sldId="262"/>
            <ac:spMk id="3" creationId="{00000000-0000-0000-0000-000000000000}"/>
          </ac:spMkLst>
        </pc:spChg>
        <pc:picChg chg="mod">
          <ac:chgData name="Fake Test User" userId="SID-0" providerId="Test" clId="FakeClientId" dt="2019-08-02T02:41:39.302" v="17" actId="14826"/>
          <ac:picMkLst>
            <pc:docMk/>
            <pc:sldMk cId="2090733893" sldId="262"/>
            <ac:picMk id="4" creationId="{00000000-0000-0000-0000-000000000000}"/>
          </ac:picMkLst>
        </pc:picChg>
        <pc:picChg chg="mod">
          <ac:chgData name="Fake Test User" userId="SID-0" providerId="Test" clId="FakeClientId" dt="2019-08-02T02:41:50.427" v="18" actId="14826"/>
          <ac:picMkLst>
            <pc:docMk/>
            <pc:sldMk cId="2090733893" sldId="262"/>
            <ac:picMk id="5" creationId="{00000000-0000-0000-0000-000000000000}"/>
          </ac:picMkLst>
        </pc:picChg>
        <pc:picChg chg="mod">
          <ac:chgData name="Fake Test User" userId="SID-0" providerId="Test" clId="FakeClientId" dt="2019-08-02T02:41:28.178" v="16" actId="14826"/>
          <ac:picMkLst>
            <pc:docMk/>
            <pc:sldMk cId="2090733893" sldId="262"/>
            <ac:picMk id="6" creationId="{00000000-0000-0000-0000-000000000000}"/>
          </ac:picMkLst>
        </pc:picChg>
      </pc:sldChg>
      <pc:sldChg chg="modSp mod modNotes">
        <pc:chgData name="Fake Test User" userId="SID-0" providerId="Test" clId="FakeClientId" dt="2019-08-02T08:34:16.875" v="25"/>
        <pc:sldMkLst>
          <pc:docMk/>
          <pc:sldMk cId="2317502127" sldId="263"/>
        </pc:sldMkLst>
        <pc:spChg chg="mod">
          <ac:chgData name="Fake Test User" userId="SID-0" providerId="Test" clId="FakeClientId" dt="2019-08-02T01:11:48.244" v="5" actId="14100"/>
          <ac:spMkLst>
            <pc:docMk/>
            <pc:sldMk cId="2317502127" sldId="263"/>
            <ac:spMk id="4" creationId="{00000000-0000-0000-0000-000000000000}"/>
          </ac:spMkLst>
        </pc:spChg>
        <pc:spChg chg="mod">
          <ac:chgData name="Fake Test User" userId="SID-0" providerId="Test" clId="FakeClientId" dt="2019-08-02T08:34:04.751" v="24"/>
          <ac:spMkLst>
            <pc:docMk/>
            <pc:sldMk cId="2317502127" sldId="263"/>
            <ac:spMk id="8" creationId="{00000000-0000-0000-0000-000000000000}"/>
          </ac:spMkLst>
        </pc:spChg>
        <pc:spChg chg="mod">
          <ac:chgData name="Fake Test User" userId="SID-0" providerId="Test" clId="FakeClientId" dt="2019-08-02T08:34:16.875" v="25"/>
          <ac:spMkLst>
            <pc:docMk/>
            <pc:sldMk cId="2317502127" sldId="263"/>
            <ac:spMk id="9" creationId="{00000000-0000-0000-0000-000000000000}"/>
          </ac:spMkLst>
        </pc:spChg>
      </pc:sldChg>
      <pc:sldChg chg="modSp mod addCm delCm modNotes">
        <pc:chgData name="Fake Test User" userId="SID-0" providerId="Test" clId="FakeClientId" dt="2019-08-02T02:43:45.794" v="23" actId="1589"/>
        <pc:sldMkLst>
          <pc:docMk/>
          <pc:sldMk cId="1531532291" sldId="264"/>
        </pc:sldMkLst>
        <pc:spChg chg="mod">
          <ac:chgData name="Fake Test User" userId="SID-0" providerId="Test" clId="FakeClientId" dt="2019-08-02T01:11:18.106" v="4" actId="255"/>
          <ac:spMkLst>
            <pc:docMk/>
            <pc:sldMk cId="1531532291" sldId="264"/>
            <ac:spMk id="3" creationId="{00000000-0000-0000-0000-000000000000}"/>
          </ac:spMkLst>
        </pc:spChg>
        <pc:picChg chg="mod">
          <ac:chgData name="Fake Test User" userId="SID-0" providerId="Test" clId="FakeClientId" dt="2019-08-02T02:43:02.250" v="21" actId="14826"/>
          <ac:picMkLst>
            <pc:docMk/>
            <pc:sldMk cId="1531532291" sldId="264"/>
            <ac:picMk id="5" creationId="{00000000-0000-0000-0000-000000000000}"/>
          </ac:picMkLst>
        </pc:picChg>
        <pc:cmChg chg="add del">
          <pc:chgData name="Fake Test User" userId="SID-0" providerId="Test" clId="FakeClientId" dt="2019-08-02T02:43:45.794" v="23" actId="1589"/>
          <pc:cmMkLst>
            <pc:docMk/>
            <pc:sldMk cId="1531532291" sldId="264"/>
            <pc:cmMk authorId="2" idx="1"/>
          </pc:cmMkLst>
        </pc:cmChg>
      </pc:sldChg>
      <pc:sldMasterChg chg="modSp mod modSldLayout">
        <pc:chgData name="Fake Test User" userId="SID-0" providerId="Test" clId="FakeClientId" dt="2019-08-02T01:28:46.408" v="13" actId="790"/>
        <pc:sldMasterMkLst>
          <pc:docMk/>
          <pc:sldMasterMk cId="946754946" sldId="2147483660"/>
        </pc:sldMasterMkLst>
        <pc:spChg chg="mod">
          <ac:chgData name="Fake Test User" userId="SID-0" providerId="Test" clId="FakeClientId" dt="2019-08-02T01:27:57.489" v="11" actId="790"/>
          <ac:spMkLst>
            <pc:docMk/>
            <pc:sldMasterMk cId="946754946" sldId="2147483660"/>
            <ac:spMk id="2" creationId="{00000000-0000-0000-0000-000000000000}"/>
          </ac:spMkLst>
        </pc:spChg>
        <pc:spChg chg="mod">
          <ac:chgData name="Fake Test User" userId="SID-0" providerId="Test" clId="FakeClientId" dt="2019-08-02T01:27:57.489" v="11" actId="790"/>
          <ac:spMkLst>
            <pc:docMk/>
            <pc:sldMasterMk cId="946754946" sldId="2147483660"/>
            <ac:spMk id="3" creationId="{00000000-0000-0000-0000-000000000000}"/>
          </ac:spMkLst>
        </pc:spChg>
        <pc:spChg chg="mod">
          <ac:chgData name="Fake Test User" userId="SID-0" providerId="Test" clId="FakeClientId" dt="2019-08-02T01:27:57.489" v="11" actId="790"/>
          <ac:spMkLst>
            <pc:docMk/>
            <pc:sldMasterMk cId="946754946" sldId="2147483660"/>
            <ac:spMk id="4" creationId="{00000000-0000-0000-0000-000000000000}"/>
          </ac:spMkLst>
        </pc:spChg>
        <pc:spChg chg="mod">
          <ac:chgData name="Fake Test User" userId="SID-0" providerId="Test" clId="FakeClientId" dt="2019-08-02T01:27:57.489" v="11" actId="790"/>
          <ac:spMkLst>
            <pc:docMk/>
            <pc:sldMasterMk cId="946754946" sldId="2147483660"/>
            <ac:spMk id="5" creationId="{00000000-0000-0000-0000-000000000000}"/>
          </ac:spMkLst>
        </pc:spChg>
        <pc:spChg chg="mod">
          <ac:chgData name="Fake Test User" userId="SID-0" providerId="Test" clId="FakeClientId" dt="2019-08-02T01:27:57.489" v="11" actId="790"/>
          <ac:spMkLst>
            <pc:docMk/>
            <pc:sldMasterMk cId="946754946" sldId="2147483660"/>
            <ac:spMk id="6" creationId="{00000000-0000-0000-0000-000000000000}"/>
          </ac:spMkLst>
        </pc:spChg>
        <pc:sldLayoutChg chg="modSp mod">
          <pc:chgData name="Fake Test User" userId="SID-0" providerId="Test" clId="FakeClientId" dt="2019-08-02T01:28:39.580" v="12" actId="790"/>
          <pc:sldLayoutMkLst>
            <pc:docMk/>
            <pc:sldMasterMk cId="946754946" sldId="2147483660"/>
            <pc:sldLayoutMk cId="1718549498" sldId="2147483661"/>
          </pc:sldLayoutMkLst>
          <pc:spChg chg="mod">
            <ac:chgData name="Fake Test User" userId="SID-0" providerId="Test" clId="FakeClientId" dt="2019-08-02T01:28:39.580" v="12" actId="790"/>
            <ac:spMkLst>
              <pc:docMk/>
              <pc:sldMasterMk cId="946754946" sldId="2147483660"/>
              <pc:sldLayoutMk cId="1718549498" sldId="2147483661"/>
              <ac:spMk id="2" creationId="{00000000-0000-0000-0000-000000000000}"/>
            </ac:spMkLst>
          </pc:spChg>
          <pc:spChg chg="mod">
            <ac:chgData name="Fake Test User" userId="SID-0" providerId="Test" clId="FakeClientId" dt="2019-08-02T01:28:39.580" v="12" actId="790"/>
            <ac:spMkLst>
              <pc:docMk/>
              <pc:sldMasterMk cId="946754946" sldId="2147483660"/>
              <pc:sldLayoutMk cId="1718549498" sldId="2147483661"/>
              <ac:spMk id="3" creationId="{00000000-0000-0000-0000-000000000000}"/>
            </ac:spMkLst>
          </pc:spChg>
          <pc:spChg chg="mod">
            <ac:chgData name="Fake Test User" userId="SID-0" providerId="Test" clId="FakeClientId" dt="2019-08-02T01:28:39.580" v="12" actId="790"/>
            <ac:spMkLst>
              <pc:docMk/>
              <pc:sldMasterMk cId="946754946" sldId="2147483660"/>
              <pc:sldLayoutMk cId="1718549498" sldId="2147483661"/>
              <ac:spMk id="4" creationId="{00000000-0000-0000-0000-000000000000}"/>
            </ac:spMkLst>
          </pc:spChg>
          <pc:spChg chg="mod">
            <ac:chgData name="Fake Test User" userId="SID-0" providerId="Test" clId="FakeClientId" dt="2019-08-02T01:28:39.580" v="12" actId="790"/>
            <ac:spMkLst>
              <pc:docMk/>
              <pc:sldMasterMk cId="946754946" sldId="2147483660"/>
              <pc:sldLayoutMk cId="1718549498" sldId="2147483661"/>
              <ac:spMk id="5" creationId="{00000000-0000-0000-0000-000000000000}"/>
            </ac:spMkLst>
          </pc:spChg>
          <pc:spChg chg="mod">
            <ac:chgData name="Fake Test User" userId="SID-0" providerId="Test" clId="FakeClientId" dt="2019-08-02T01:28:39.580" v="12" actId="790"/>
            <ac:spMkLst>
              <pc:docMk/>
              <pc:sldMasterMk cId="946754946" sldId="2147483660"/>
              <pc:sldLayoutMk cId="1718549498" sldId="2147483661"/>
              <ac:spMk id="6" creationId="{00000000-0000-0000-0000-000000000000}"/>
            </ac:spMkLst>
          </pc:spChg>
          <pc:spChg chg="mod">
            <ac:chgData name="Fake Test User" userId="SID-0" providerId="Test" clId="FakeClientId" dt="2019-08-02T01:28:39.580" v="12" actId="790"/>
            <ac:spMkLst>
              <pc:docMk/>
              <pc:sldMasterMk cId="946754946" sldId="2147483660"/>
              <pc:sldLayoutMk cId="1718549498" sldId="2147483661"/>
              <ac:spMk id="7" creationId="{00000000-0000-0000-0000-000000000000}"/>
            </ac:spMkLst>
          </pc:spChg>
          <pc:spChg chg="mod">
            <ac:chgData name="Fake Test User" userId="SID-0" providerId="Test" clId="FakeClientId" dt="2019-08-02T01:28:39.580" v="12" actId="790"/>
            <ac:spMkLst>
              <pc:docMk/>
              <pc:sldMasterMk cId="946754946" sldId="2147483660"/>
              <pc:sldLayoutMk cId="1718549498" sldId="2147483661"/>
              <ac:spMk id="8" creationId="{00000000-0000-0000-0000-000000000000}"/>
            </ac:spMkLst>
          </pc:spChg>
        </pc:sldLayoutChg>
        <pc:sldLayoutChg chg="modSp mod">
          <pc:chgData name="Fake Test User" userId="SID-0" providerId="Test" clId="FakeClientId" dt="2019-08-02T01:28:46.408" v="13" actId="790"/>
          <pc:sldLayoutMkLst>
            <pc:docMk/>
            <pc:sldMasterMk cId="946754946" sldId="2147483660"/>
            <pc:sldLayoutMk cId="2185836540" sldId="2147483662"/>
          </pc:sldLayoutMkLst>
          <pc:spChg chg="mod">
            <ac:chgData name="Fake Test User" userId="SID-0" providerId="Test" clId="FakeClientId" dt="2019-08-02T01:28:46.408" v="13" actId="790"/>
            <ac:spMkLst>
              <pc:docMk/>
              <pc:sldMasterMk cId="946754946" sldId="2147483660"/>
              <pc:sldLayoutMk cId="2185836540" sldId="2147483662"/>
              <ac:spMk id="2" creationId="{00000000-0000-0000-0000-000000000000}"/>
            </ac:spMkLst>
          </pc:spChg>
          <pc:spChg chg="mod">
            <ac:chgData name="Fake Test User" userId="SID-0" providerId="Test" clId="FakeClientId" dt="2019-08-02T01:28:46.408" v="13" actId="790"/>
            <ac:spMkLst>
              <pc:docMk/>
              <pc:sldMasterMk cId="946754946" sldId="2147483660"/>
              <pc:sldLayoutMk cId="2185836540" sldId="2147483662"/>
              <ac:spMk id="3" creationId="{00000000-0000-0000-0000-000000000000}"/>
            </ac:spMkLst>
          </pc:spChg>
          <pc:spChg chg="mod">
            <ac:chgData name="Fake Test User" userId="SID-0" providerId="Test" clId="FakeClientId" dt="2019-08-02T01:28:46.408" v="13" actId="790"/>
            <ac:spMkLst>
              <pc:docMk/>
              <pc:sldMasterMk cId="946754946" sldId="2147483660"/>
              <pc:sldLayoutMk cId="2185836540" sldId="2147483662"/>
              <ac:spMk id="4" creationId="{00000000-0000-0000-0000-000000000000}"/>
            </ac:spMkLst>
          </pc:spChg>
          <pc:spChg chg="mod">
            <ac:chgData name="Fake Test User" userId="SID-0" providerId="Test" clId="FakeClientId" dt="2019-08-02T01:28:46.408" v="13" actId="790"/>
            <ac:spMkLst>
              <pc:docMk/>
              <pc:sldMasterMk cId="946754946" sldId="2147483660"/>
              <pc:sldLayoutMk cId="2185836540" sldId="2147483662"/>
              <ac:spMk id="5" creationId="{00000000-0000-0000-0000-000000000000}"/>
            </ac:spMkLst>
          </pc:spChg>
          <pc:spChg chg="mod">
            <ac:chgData name="Fake Test User" userId="SID-0" providerId="Test" clId="FakeClientId" dt="2019-08-02T01:28:46.408" v="13" actId="790"/>
            <ac:spMkLst>
              <pc:docMk/>
              <pc:sldMasterMk cId="946754946" sldId="2147483660"/>
              <pc:sldLayoutMk cId="2185836540" sldId="2147483662"/>
              <ac:spMk id="6" creationId="{00000000-0000-0000-0000-000000000000}"/>
            </ac:spMkLst>
          </pc:spChg>
          <pc:spChg chg="mod">
            <ac:chgData name="Fake Test User" userId="SID-0" providerId="Test" clId="FakeClientId" dt="2019-08-02T01:28:46.408" v="13" actId="790"/>
            <ac:spMkLst>
              <pc:docMk/>
              <pc:sldMasterMk cId="946754946" sldId="2147483660"/>
              <pc:sldLayoutMk cId="2185836540" sldId="2147483662"/>
              <ac:spMk id="7" creationId="{00000000-0000-0000-0000-000000000000}"/>
            </ac:spMkLst>
          </pc:spChg>
          <pc:spChg chg="mod">
            <ac:chgData name="Fake Test User" userId="SID-0" providerId="Test" clId="FakeClientId" dt="2019-08-02T01:28:46.408" v="13" actId="790"/>
            <ac:spMkLst>
              <pc:docMk/>
              <pc:sldMasterMk cId="946754946" sldId="2147483660"/>
              <pc:sldLayoutMk cId="2185836540" sldId="2147483662"/>
              <ac:spMk id="8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C10D4CB2-A902-4FD3-83A3-779CA032D1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E10972A-8B8A-4E2B-9D23-DE27E2D6D4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2D128-C507-49F4-BD5D-062AB30A6BE4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2023/9/25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6AA28F1-7712-4B6C-9B06-A42B4080B9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756215F-7C86-4DA0-A58D-C2643E72D5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6942A-4A01-4116-AD64-C2624713970F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1365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4C9D1C4-0470-4F2D-BD24-83126493890B}" type="datetime1">
              <a:rPr lang="en-US" altLang="zh-TW" noProof="0" smtClean="0"/>
              <a:t>9/25/2023</a:t>
            </a:fld>
            <a:endParaRPr lang="zh-TW" altLang="en-US" noProof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F61EA0F-A667-4B49-8422-0062BC55E249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zh-TW" smtClean="0"/>
              <a:pPr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45167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zh-TW" smtClean="0"/>
              <a:pPr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09742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zh-TW" smtClean="0"/>
              <a:pPr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62419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zh-TW" smtClean="0"/>
              <a:pPr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10827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rtlCol="0"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38202" y="5110609"/>
            <a:ext cx="6705599" cy="1137793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78B55F7-E5D1-4F7E-BFFC-6A2037C657E9}" type="datetime1">
              <a:rPr lang="zh-TW" altLang="en-US" noProof="0" smtClean="0"/>
              <a:t>2023/9/25</a:t>
            </a:fld>
            <a:endParaRPr lang="zh-TW" altLang="en-US" noProof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E35B4E7-56E9-4E34-B000-2484DB26FC49}" type="datetime1">
              <a:rPr lang="zh-TW" altLang="en-US" noProof="0" smtClean="0"/>
              <a:t>2023/9/25</a:t>
            </a:fld>
            <a:endParaRPr lang="zh-TW" altLang="en-US" noProof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838201" y="2402238"/>
            <a:ext cx="4508715" cy="2187227"/>
          </a:xfrm>
        </p:spPr>
        <p:txBody>
          <a:bodyPr rtlCol="0" anchor="ctr">
            <a:noAutofit/>
          </a:bodyPr>
          <a:lstStyle>
            <a:lvl1pPr algn="l">
              <a:defRPr sz="4800">
                <a:solidFill>
                  <a:srgbClr val="D2472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6323308" y="2402237"/>
            <a:ext cx="5269424" cy="2187226"/>
          </a:xfrm>
        </p:spPr>
        <p:txBody>
          <a:bodyPr rtlCol="0"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zh-TW" altLang="en-US"/>
              <a:t>按一下以編輯母片文字樣式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DC3B617-3830-41B1-9C88-53C0A1B5B4B4}" type="datetime1">
              <a:rPr lang="zh-TW" altLang="en-US" smtClean="0"/>
              <a:t>2023/9/25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09600" y="1"/>
            <a:ext cx="10744200" cy="1228436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按一下以編輯母片文字樣式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第二層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第三層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第四層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按一下以編輯母片文字樣式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第二層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第三層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第四層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22AA69A-9BD4-4FDF-B127-6B634FBC9A5C}" type="datetime1">
              <a:rPr lang="zh-TW" altLang="en-US" smtClean="0"/>
              <a:t>2023/9/25</a:t>
            </a:fld>
            <a:endParaRPr lang="zh-TW" alt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09600" y="0"/>
            <a:ext cx="10737851" cy="1228436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 hasCustomPrompt="1"/>
          </p:nvPr>
        </p:nvSpPr>
        <p:spPr>
          <a:xfrm>
            <a:off x="831851" y="1489075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按一下以編輯母片文字樣式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 hasCustomPrompt="1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按一下以編輯母片文字樣式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第二層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第三層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第四層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 hasCustomPrompt="1"/>
          </p:nvPr>
        </p:nvSpPr>
        <p:spPr>
          <a:xfrm>
            <a:off x="6189664" y="1489075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按一下以編輯母片文字樣式</a:t>
            </a:r>
            <a:endParaRPr lang="zh-TW" altLang="en-US" dirty="0"/>
          </a:p>
        </p:txBody>
      </p:sp>
      <p:sp>
        <p:nvSpPr>
          <p:cNvPr id="6" name="內容預留位置 5"/>
          <p:cNvSpPr>
            <a:spLocks noGrp="1"/>
          </p:cNvSpPr>
          <p:nvPr>
            <p:ph sz="quarter" idx="4" hasCustomPrompt="1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按一下以編輯母片文字樣式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第二層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第三層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第四層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A6CAD1A-F331-4F1A-B253-0C6FA5FD705F}" type="datetime1">
              <a:rPr lang="zh-TW" altLang="en-US" smtClean="0"/>
              <a:t>2023/9/25</a:t>
            </a:fld>
            <a:endParaRPr lang="zh-TW" altLang="en-US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09600" y="1"/>
            <a:ext cx="10744200" cy="1228436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883D002-47E1-4300-8F9D-BE48B0C946B3}" type="datetime1">
              <a:rPr lang="zh-TW" altLang="en-US" smtClean="0"/>
              <a:t>2023/9/25</a:t>
            </a:fld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FA35A89-542E-4450-8302-7353AAA06392}" type="datetime1">
              <a:rPr lang="zh-TW" altLang="en-US" smtClean="0"/>
              <a:t>2023/9/25</a:t>
            </a:fld>
            <a:endParaRPr lang="zh-TW" alt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按一下以編輯母片文字樣式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第二層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第三層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第四層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7D2AE39-D061-4234-B763-CD62D6BCF998}" type="datetime1">
              <a:rPr lang="zh-TW" altLang="en-US" smtClean="0"/>
              <a:t>2023/9/25</a:t>
            </a:fld>
            <a:endParaRPr lang="zh-TW" alt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圖片預留位置 2"/>
          <p:cNvSpPr>
            <a:spLocks noGrp="1"/>
          </p:cNvSpPr>
          <p:nvPr>
            <p:ph type="pic" idx="1" hasCustomPrompt="1"/>
          </p:nvPr>
        </p:nvSpPr>
        <p:spPr>
          <a:xfrm>
            <a:off x="5183188" y="987427"/>
            <a:ext cx="6172200" cy="4873625"/>
          </a:xfrm>
        </p:spPr>
        <p:txBody>
          <a:bodyPr rtlCol="0"/>
          <a:lstStyle>
            <a:lvl1pPr marL="0" indent="0">
              <a:buNone/>
              <a:defRPr sz="3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68ECC207-9311-4896-836A-519794782499}" type="datetime1">
              <a:rPr lang="zh-TW" altLang="en-US" smtClean="0"/>
              <a:t>2023/9/25</a:t>
            </a:fld>
            <a:endParaRPr lang="zh-TW" alt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09600" y="1"/>
            <a:ext cx="10744200" cy="1228436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67468FC2-6595-4E5A-BADF-A69C8CA7E8D7}" type="datetime1">
              <a:rPr lang="zh-TW" altLang="en-US" smtClean="0"/>
              <a:t>2023/9/25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直排標題 1"/>
          <p:cNvSpPr>
            <a:spLocks noGrp="1"/>
          </p:cNvSpPr>
          <p:nvPr>
            <p:ph type="title" orient="vert" hasCustomPrompt="1"/>
          </p:nvPr>
        </p:nvSpPr>
        <p:spPr>
          <a:xfrm>
            <a:off x="10215419" y="365125"/>
            <a:ext cx="1819564" cy="5811838"/>
          </a:xfrm>
        </p:spPr>
        <p:txBody>
          <a:bodyPr vert="eaVert" rtlCol="0" anchor="b">
            <a:normAutofit/>
          </a:bodyPr>
          <a:lstStyle>
            <a:lvl1pPr>
              <a:defRPr sz="36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8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C4023C5-0606-4202-A91A-3FE8A63904B4}" type="datetime1">
              <a:rPr lang="zh-TW" altLang="en-US" smtClean="0"/>
              <a:t>2023/9/25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13924BA5-23CC-4B43-8795-10288C1F38AB}" type="datetime1">
              <a:rPr lang="zh-TW" altLang="en-US" noProof="0" smtClean="0"/>
              <a:t>2023/9/25</a:t>
            </a:fld>
            <a:endParaRPr lang="zh-TW" altLang="en-US" noProof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860EDB8-5305-433F-BE41-D7A86D811DB3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zh-TW" altLang="en-US" dirty="0"/>
              <a:t>學生手機無法登入原因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學生校務系統首頁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r>
              <a:rPr lang="zh-TW" altLang="en-US" dirty="0" smtClean="0"/>
              <a:t>在登入之前</a:t>
            </a:r>
            <a:r>
              <a:rPr lang="en-US" altLang="zh-TW" dirty="0" smtClean="0"/>
              <a:t>,</a:t>
            </a:r>
            <a:r>
              <a:rPr lang="zh-TW" altLang="en-US" dirty="0" smtClean="0"/>
              <a:t>先點擊上半部網址區域的 安全鎖符號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719" y="1367481"/>
            <a:ext cx="2476289" cy="5503828"/>
          </a:xfrm>
        </p:spPr>
      </p:pic>
    </p:spTree>
    <p:extLst>
      <p:ext uri="{BB962C8B-B14F-4D97-AF65-F5344CB8AC3E}">
        <p14:creationId xmlns:p14="http://schemas.microsoft.com/office/powerpoint/2010/main" val="152775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dirty="0" smtClean="0"/>
              <a:t>Cookie…</a:t>
            </a:r>
            <a:r>
              <a:rPr lang="zh-TW" altLang="en-US" dirty="0" smtClean="0"/>
              <a:t>設定</a:t>
            </a:r>
            <a:r>
              <a:rPr lang="en-US" altLang="zh-TW" dirty="0" smtClean="0"/>
              <a:t>1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r>
              <a:rPr lang="zh-TW" altLang="en-US" dirty="0" smtClean="0"/>
              <a:t>請點選 </a:t>
            </a:r>
            <a:r>
              <a:rPr lang="en-US" altLang="zh-TW" dirty="0" smtClean="0"/>
              <a:t>Cookie</a:t>
            </a:r>
            <a:r>
              <a:rPr lang="zh-TW" altLang="en-US" dirty="0" smtClean="0"/>
              <a:t>和網站資料 設定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958" y="1341838"/>
            <a:ext cx="2479588" cy="5511161"/>
          </a:xfrm>
        </p:spPr>
      </p:pic>
    </p:spTree>
    <p:extLst>
      <p:ext uri="{BB962C8B-B14F-4D97-AF65-F5344CB8AC3E}">
        <p14:creationId xmlns:p14="http://schemas.microsoft.com/office/powerpoint/2010/main" val="209073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dirty="0"/>
              <a:t>Cookie…</a:t>
            </a:r>
            <a:r>
              <a:rPr lang="zh-TW" altLang="en-US" dirty="0" smtClean="0"/>
              <a:t>設定</a:t>
            </a:r>
            <a:r>
              <a:rPr lang="en-US" altLang="zh-TW" dirty="0" smtClean="0"/>
              <a:t>2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r>
              <a:rPr lang="zh-TW" altLang="en-US" dirty="0"/>
              <a:t>請</a:t>
            </a:r>
            <a:r>
              <a:rPr lang="zh-TW" altLang="en-US" dirty="0" smtClean="0"/>
              <a:t>點選 藍色文字的 設定 </a:t>
            </a:r>
            <a:endParaRPr lang="zh-TW" altLang="en-US" dirty="0"/>
          </a:p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1" name="直線單箭頭接點 10"/>
          <p:cNvCxnSpPr/>
          <p:nvPr/>
        </p:nvCxnSpPr>
        <p:spPr>
          <a:xfrm>
            <a:off x="8213558" y="2286000"/>
            <a:ext cx="1315453" cy="4892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內容版面配置區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958" y="1360148"/>
            <a:ext cx="2471350" cy="5492851"/>
          </a:xfrm>
        </p:spPr>
      </p:pic>
    </p:spTree>
    <p:extLst>
      <p:ext uri="{BB962C8B-B14F-4D97-AF65-F5344CB8AC3E}">
        <p14:creationId xmlns:p14="http://schemas.microsoft.com/office/powerpoint/2010/main" val="2399614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dirty="0"/>
              <a:t>Cookie…</a:t>
            </a:r>
            <a:r>
              <a:rPr lang="zh-TW" altLang="en-US" dirty="0" smtClean="0"/>
              <a:t>設定</a:t>
            </a:r>
            <a:r>
              <a:rPr lang="en-US" altLang="zh-TW" dirty="0" smtClean="0"/>
              <a:t>3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r>
              <a:rPr lang="zh-TW" altLang="en-US" dirty="0" smtClean="0"/>
              <a:t>請</a:t>
            </a:r>
            <a:r>
              <a:rPr lang="en-US" altLang="zh-TW" dirty="0" smtClean="0"/>
              <a:t>check</a:t>
            </a:r>
            <a:r>
              <a:rPr lang="zh-TW" altLang="en-US" dirty="0" smtClean="0"/>
              <a:t>是否點選為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</a:t>
            </a:r>
            <a:r>
              <a:rPr lang="zh-TW" altLang="en-US" dirty="0" smtClean="0"/>
              <a:t>允許</a:t>
            </a:r>
            <a:r>
              <a:rPr lang="en-US" altLang="zh-TW" dirty="0" smtClean="0"/>
              <a:t>Cookie </a:t>
            </a:r>
            <a:br>
              <a:rPr lang="en-US" altLang="zh-TW" dirty="0" smtClean="0"/>
            </a:br>
            <a:r>
              <a:rPr lang="zh-TW" altLang="en-US" dirty="0" smtClean="0"/>
              <a:t>或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</a:t>
            </a:r>
            <a:r>
              <a:rPr lang="zh-TW" altLang="en-US" dirty="0" smtClean="0"/>
              <a:t>在無痕模式中封鎖第三方</a:t>
            </a:r>
            <a:r>
              <a:rPr lang="en-US" altLang="zh-TW" dirty="0"/>
              <a:t>Cookie</a:t>
            </a:r>
            <a:r>
              <a:rPr lang="zh-TW" altLang="en-US" dirty="0" smtClean="0"/>
              <a:t>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之設定</a:t>
            </a:r>
            <a:endParaRPr lang="zh-TW" altLang="en-US" dirty="0"/>
          </a:p>
        </p:txBody>
      </p:sp>
      <p:cxnSp>
        <p:nvCxnSpPr>
          <p:cNvPr id="9" name="直線單箭頭接點 8"/>
          <p:cNvCxnSpPr/>
          <p:nvPr/>
        </p:nvCxnSpPr>
        <p:spPr>
          <a:xfrm>
            <a:off x="9296400" y="1476375"/>
            <a:ext cx="600075" cy="514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20" y="1825625"/>
            <a:ext cx="1957759" cy="4351338"/>
          </a:xfrm>
        </p:spPr>
      </p:pic>
    </p:spTree>
    <p:extLst>
      <p:ext uri="{BB962C8B-B14F-4D97-AF65-F5344CB8AC3E}">
        <p14:creationId xmlns:p14="http://schemas.microsoft.com/office/powerpoint/2010/main" val="2544827066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5909670_TF02923944" id="{F0DB9148-051D-42C8-A34C-3C458FA239BA}" vid="{4C8D0880-D960-4F99-8F24-B31D10BCF055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1584528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2012-06-20T23:39:00+00:00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TP102923943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843282</LocLastLocAttemptVersionLookup>
    <IsSearchable xmlns="4873beb7-5857-4685-be1f-d57550cc96cc">true</IsSearchable>
    <TemplateTemplateType xmlns="4873beb7-5857-4685-be1f-d57550cc96cc">PowerPoint Template - Slideshow Launch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LocMarketGroupTiers2 xmlns="4873beb7-5857-4685-be1f-d57550cc96cc" xsi:nil="true"/>
    <APAuthor xmlns="4873beb7-5857-4685-be1f-d57550cc96cc">
      <UserInfo>
        <DisplayName>REDMOND\v-sa</DisplayName>
        <AccountId>2467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970C04F-E7AC-41AB-9C6D-1B1BB88BFF7F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63EE7759-C66F-4EA4-9863-7EBA32518D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歡迎使用 PowerPoint(3)</Template>
  <TotalTime>51</TotalTime>
  <Words>58</Words>
  <Application>Microsoft Office PowerPoint</Application>
  <PresentationFormat>寬螢幕</PresentationFormat>
  <Paragraphs>14</Paragraphs>
  <Slides>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8" baseType="lpstr">
      <vt:lpstr>Microsoft JhengHei UI</vt:lpstr>
      <vt:lpstr>Arial</vt:lpstr>
      <vt:lpstr>WelcomeDoc</vt:lpstr>
      <vt:lpstr>學生手機無法登入原因</vt:lpstr>
      <vt:lpstr>學生校務系統首頁</vt:lpstr>
      <vt:lpstr>Cookie…設定1</vt:lpstr>
      <vt:lpstr>Cookie…設定2</vt:lpstr>
      <vt:lpstr>Cookie…設定3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社團課程加退選</dc:title>
  <dc:creator>Windows 使用者</dc:creator>
  <cp:keywords/>
  <cp:lastModifiedBy>Windows 使用者</cp:lastModifiedBy>
  <cp:revision>7</cp:revision>
  <dcterms:created xsi:type="dcterms:W3CDTF">2023-09-19T08:07:29Z</dcterms:created>
  <dcterms:modified xsi:type="dcterms:W3CDTF">2023-09-25T06:07:01Z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_TemplateID">
    <vt:lpwstr>TC029239449991</vt:lpwstr>
  </property>
  <property fmtid="{D5CDD505-2E9C-101B-9397-08002B2CF9AE}" pid="4" name="ContentTypeId">
    <vt:lpwstr>0x0101006EDDDB5EE6D98C44930B742096920B300400F5B6D36B3EF94B4E9A635CDF2A18F5B8</vt:lpwstr>
  </property>
  <property fmtid="{D5CDD505-2E9C-101B-9397-08002B2CF9AE}" pid="5" name="FeatureTags">
    <vt:lpwstr/>
  </property>
  <property fmtid="{D5CDD505-2E9C-101B-9397-08002B2CF9AE}" pid="6" name="LocalizationTags">
    <vt:lpwstr/>
  </property>
  <property fmtid="{D5CDD505-2E9C-101B-9397-08002B2CF9AE}" pid="7" name="ScenarioTags">
    <vt:lpwstr/>
  </property>
  <property fmtid="{D5CDD505-2E9C-101B-9397-08002B2CF9AE}" pid="8" name="CampaignTags">
    <vt:lpwstr/>
  </property>
</Properties>
</file>